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0.16666666666666666</c:v>
                </c:pt>
                <c:pt idx="1">
                  <c:v>0.16666666666666666</c:v>
                </c:pt>
                <c:pt idx="2">
                  <c:v>0.16666666666666666</c:v>
                </c:pt>
                <c:pt idx="3">
                  <c:v>0.16666666666666666</c:v>
                </c:pt>
                <c:pt idx="4">
                  <c:v>0.16666666666666666</c:v>
                </c:pt>
                <c:pt idx="5">
                  <c:v>0.16666666666666666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36-47DB-9C89-B67C17D900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689676896"/>
        <c:axId val="-689673088"/>
      </c:barChart>
      <c:catAx>
        <c:axId val="-6896768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x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9673088"/>
        <c:crosses val="autoZero"/>
        <c:auto val="1"/>
        <c:lblAlgn val="ctr"/>
        <c:lblOffset val="100"/>
        <c:noMultiLvlLbl val="0"/>
      </c:catAx>
      <c:valAx>
        <c:axId val="-68967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P(X=x)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967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0.2</c:v>
                </c:pt>
                <c:pt idx="1">
                  <c:v>0.15</c:v>
                </c:pt>
                <c:pt idx="2">
                  <c:v>0.16</c:v>
                </c:pt>
                <c:pt idx="3">
                  <c:v>0.13</c:v>
                </c:pt>
                <c:pt idx="4">
                  <c:v>0.21</c:v>
                </c:pt>
                <c:pt idx="5">
                  <c:v>0.15000000000000002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E1-4431-B96D-FACFF26B7F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689671456"/>
        <c:axId val="-689670912"/>
      </c:barChart>
      <c:catAx>
        <c:axId val="-689671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x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9670912"/>
        <c:crosses val="autoZero"/>
        <c:auto val="1"/>
        <c:lblAlgn val="ctr"/>
        <c:lblOffset val="100"/>
        <c:noMultiLvlLbl val="0"/>
      </c:catAx>
      <c:valAx>
        <c:axId val="-68967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 dirty="0" smtClean="0"/>
                  <a:t>Relative Frequency</a:t>
                </a:r>
              </a:p>
              <a:p>
                <a:pPr>
                  <a:defRPr/>
                </a:pPr>
                <a:endParaRPr lang="en-NZ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68967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0.16666666666666666</c:v>
                </c:pt>
                <c:pt idx="1">
                  <c:v>0.16666666666666666</c:v>
                </c:pt>
                <c:pt idx="2">
                  <c:v>0.16666666666666666</c:v>
                </c:pt>
                <c:pt idx="3">
                  <c:v>0.16666666666666666</c:v>
                </c:pt>
                <c:pt idx="4">
                  <c:v>0.16666666666666666</c:v>
                </c:pt>
                <c:pt idx="5">
                  <c:v>0.16666666666666666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C4-419B-BFF4-10ECA22788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34520464"/>
        <c:axId val="-234516656"/>
      </c:barChart>
      <c:catAx>
        <c:axId val="-234520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x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16656"/>
        <c:crosses val="autoZero"/>
        <c:auto val="1"/>
        <c:lblAlgn val="ctr"/>
        <c:lblOffset val="100"/>
        <c:noMultiLvlLbl val="0"/>
      </c:catAx>
      <c:valAx>
        <c:axId val="-234516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20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AE-44D5-B71A-6B278BF315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34509584"/>
        <c:axId val="-234517744"/>
      </c:barChart>
      <c:catAx>
        <c:axId val="-234509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x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17744"/>
        <c:crosses val="autoZero"/>
        <c:auto val="1"/>
        <c:lblAlgn val="ctr"/>
        <c:lblOffset val="100"/>
        <c:noMultiLvlLbl val="0"/>
      </c:catAx>
      <c:valAx>
        <c:axId val="-23451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09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0.125</c:v>
                </c:pt>
                <c:pt idx="1">
                  <c:v>0.375</c:v>
                </c:pt>
                <c:pt idx="2">
                  <c:v>0.375</c:v>
                </c:pt>
                <c:pt idx="3">
                  <c:v>0.125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5C-470B-BBFC-EC075E7BE7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34510128"/>
        <c:axId val="-234513392"/>
      </c:barChart>
      <c:catAx>
        <c:axId val="-2345101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NZ"/>
                  <a:t>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13392"/>
        <c:crosses val="autoZero"/>
        <c:auto val="1"/>
        <c:lblAlgn val="ctr"/>
        <c:lblOffset val="100"/>
        <c:noMultiLvlLbl val="0"/>
      </c:catAx>
      <c:valAx>
        <c:axId val="-23451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4510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798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924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977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328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74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470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481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575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755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689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673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A8F57-D61B-4E81-9E75-AABC6181B262}" type="datetimeFigureOut">
              <a:rPr lang="en-NZ" smtClean="0"/>
              <a:t>28/05/2018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B9E0-B1DB-4ED9-A181-FD0FA349189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133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88524915"/>
              </p:ext>
            </p:extLst>
          </p:nvPr>
        </p:nvGraphicFramePr>
        <p:xfrm>
          <a:off x="309153" y="481149"/>
          <a:ext cx="5453471" cy="328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52721842"/>
              </p:ext>
            </p:extLst>
          </p:nvPr>
        </p:nvGraphicFramePr>
        <p:xfrm>
          <a:off x="6324600" y="3200400"/>
          <a:ext cx="532365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ight Arrow 5"/>
          <p:cNvSpPr/>
          <p:nvPr/>
        </p:nvSpPr>
        <p:spPr>
          <a:xfrm flipH="1">
            <a:off x="5838824" y="1533525"/>
            <a:ext cx="2000250" cy="847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7991474" y="1234112"/>
            <a:ext cx="3162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This is a model……</a:t>
            </a:r>
            <a:endParaRPr lang="en-NZ" sz="4400" dirty="0"/>
          </a:p>
        </p:txBody>
      </p:sp>
      <p:sp>
        <p:nvSpPr>
          <p:cNvPr id="8" name="Right Arrow 7"/>
          <p:cNvSpPr/>
          <p:nvPr/>
        </p:nvSpPr>
        <p:spPr>
          <a:xfrm rot="10800000" flipH="1">
            <a:off x="3838574" y="4605337"/>
            <a:ext cx="2000250" cy="847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723900" y="4305925"/>
            <a:ext cx="31623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For the real data….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277912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13337504"/>
              </p:ext>
            </p:extLst>
          </p:nvPr>
        </p:nvGraphicFramePr>
        <p:xfrm>
          <a:off x="1585502" y="833574"/>
          <a:ext cx="7082247" cy="4424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18064"/>
              </p:ext>
            </p:extLst>
          </p:nvPr>
        </p:nvGraphicFramePr>
        <p:xfrm>
          <a:off x="575945" y="5431631"/>
          <a:ext cx="6329680" cy="11310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4240">
                  <a:extLst>
                    <a:ext uri="{9D8B030D-6E8A-4147-A177-3AD203B41FA5}">
                      <a16:colId xmlns:a16="http://schemas.microsoft.com/office/drawing/2014/main" xmlns="" val="2104237135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2953574861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163443936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2700591381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1736901033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834336619"/>
                    </a:ext>
                  </a:extLst>
                </a:gridCol>
                <a:gridCol w="904240">
                  <a:extLst>
                    <a:ext uri="{9D8B030D-6E8A-4147-A177-3AD203B41FA5}">
                      <a16:colId xmlns:a16="http://schemas.microsoft.com/office/drawing/2014/main" xmlns="" val="2069371716"/>
                    </a:ext>
                  </a:extLst>
                </a:gridCol>
              </a:tblGrid>
              <a:tr h="565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X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1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2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3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4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5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6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1862829"/>
                  </a:ext>
                </a:extLst>
              </a:tr>
              <a:tr h="565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p(X=x)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 dirty="0">
                          <a:effectLst/>
                        </a:rPr>
                        <a:t>0.1667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0.1667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0.1667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0.1667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>
                          <a:effectLst/>
                        </a:rPr>
                        <a:t>0.1667</a:t>
                      </a:r>
                      <a:endParaRPr lang="en-N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000" dirty="0">
                          <a:effectLst/>
                        </a:rPr>
                        <a:t>0.1667</a:t>
                      </a:r>
                      <a:endParaRPr lang="en-N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2588672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345409" y="5205743"/>
                <a:ext cx="4033540" cy="1582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NZ" sz="4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NZ" sz="40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NZ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NZ" sz="4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NZ" sz="40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NZ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NZ" sz="4000" i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NZ" sz="4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409" y="5205743"/>
                <a:ext cx="4033540" cy="15828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525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581025" y="345365"/>
            <a:ext cx="3451930" cy="3201352"/>
            <a:chOff x="3419475" y="869239"/>
            <a:chExt cx="3504526" cy="3307791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3948815" y="1793451"/>
              <a:ext cx="598334" cy="56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3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4009524" y="2648006"/>
              <a:ext cx="598334" cy="56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3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19475" y="869239"/>
              <a:ext cx="3504526" cy="3307791"/>
              <a:chOff x="0" y="10160"/>
              <a:chExt cx="1562100" cy="1562100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500431" y="1110076"/>
                <a:ext cx="266700" cy="266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NZ" sz="3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0" y="10160"/>
                <a:ext cx="1562100" cy="1562100"/>
                <a:chOff x="0" y="10160"/>
                <a:chExt cx="1562100" cy="1562100"/>
              </a:xfrm>
            </p:grpSpPr>
            <p:sp>
              <p:nvSpPr>
                <p:cNvPr id="1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24280" y="1103386"/>
                  <a:ext cx="266700" cy="26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NZ" sz="32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1</a:t>
                  </a:r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0" y="10160"/>
                  <a:ext cx="1562100" cy="1562100"/>
                  <a:chOff x="0" y="10160"/>
                  <a:chExt cx="1562100" cy="1562100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0" y="10160"/>
                    <a:ext cx="1562100" cy="1562100"/>
                    <a:chOff x="0" y="10160"/>
                    <a:chExt cx="1562100" cy="1562100"/>
                  </a:xfrm>
                </p:grpSpPr>
                <p:sp>
                  <p:nvSpPr>
                    <p:cNvPr id="1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92389" y="161290"/>
                      <a:ext cx="266700" cy="2667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p:txBody>
                </p:sp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0" y="10160"/>
                      <a:ext cx="1562100" cy="1562100"/>
                      <a:chOff x="0" y="10160"/>
                      <a:chExt cx="1562100" cy="1562100"/>
                    </a:xfrm>
                  </p:grpSpPr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0" y="10160"/>
                        <a:ext cx="1562100" cy="1562100"/>
                        <a:chOff x="0" y="10160"/>
                        <a:chExt cx="1562100" cy="1562100"/>
                      </a:xfrm>
                    </p:grpSpPr>
                    <p:grpSp>
                      <p:nvGrpSpPr>
                        <p:cNvPr id="18" name="Group 17"/>
                        <p:cNvGrpSpPr/>
                        <p:nvPr/>
                      </p:nvGrpSpPr>
                      <p:grpSpPr>
                        <a:xfrm>
                          <a:off x="0" y="10160"/>
                          <a:ext cx="1562100" cy="1562100"/>
                          <a:chOff x="0" y="10160"/>
                          <a:chExt cx="1562100" cy="1562100"/>
                        </a:xfrm>
                      </p:grpSpPr>
                      <p:cxnSp>
                        <p:nvCxnSpPr>
                          <p:cNvPr id="20" name="Straight Connector 19"/>
                          <p:cNvCxnSpPr/>
                          <p:nvPr/>
                        </p:nvCxnSpPr>
                        <p:spPr>
                          <a:xfrm>
                            <a:off x="0" y="771525"/>
                            <a:ext cx="1562100" cy="19050"/>
                          </a:xfrm>
                          <a:prstGeom prst="line">
                            <a:avLst/>
                          </a:prstGeom>
                          <a:noFill/>
                          <a:ln w="635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0" y="10160"/>
                            <a:ext cx="1552575" cy="1562100"/>
                            <a:chOff x="0" y="10160"/>
                            <a:chExt cx="1552575" cy="1562100"/>
                          </a:xfrm>
                        </p:grpSpPr>
                        <p:sp>
                          <p:nvSpPr>
                            <p:cNvPr id="22" name="Oval 21"/>
                            <p:cNvSpPr/>
                            <p:nvPr/>
                          </p:nvSpPr>
                          <p:spPr>
                            <a:xfrm>
                              <a:off x="0" y="10160"/>
                              <a:ext cx="1552575" cy="1552575"/>
                            </a:xfrm>
                            <a:prstGeom prst="ellipse">
                              <a:avLst/>
                            </a:prstGeom>
                            <a:noFill/>
                            <a:ln w="9525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NZ"/>
                            </a:p>
                          </p:txBody>
                        </p:sp>
                        <p:cxnSp>
                          <p:nvCxnSpPr>
                            <p:cNvPr id="23" name="Straight Connector 22"/>
                            <p:cNvCxnSpPr/>
                            <p:nvPr/>
                          </p:nvCxnSpPr>
                          <p:spPr>
                            <a:xfrm rot="5400000">
                              <a:off x="0" y="781685"/>
                              <a:ext cx="1562100" cy="19050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263007" y="201016"/>
                              <a:ext cx="1042564" cy="1138980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 flipV="1">
                              <a:off x="245705" y="224667"/>
                              <a:ext cx="1062199" cy="1132557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</p:grpSp>
                    </p:grpSp>
                    <p:sp>
                      <p:nvSpPr>
                        <p:cNvPr id="19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8219" y="161290"/>
                          <a:ext cx="266700" cy="26670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noAutofit/>
                        </a:bodyPr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NZ" sz="32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p:txBody>
                    </p:sp>
                  </p:grpSp>
                  <p:sp>
                    <p:nvSpPr>
                      <p:cNvPr id="17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123806" y="432936"/>
                        <a:ext cx="266700" cy="2667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noAutofit/>
                      </a:bodyPr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NZ" sz="32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3</a:t>
                        </a:r>
                      </a:p>
                    </p:txBody>
                  </p:sp>
                </p:grpSp>
              </p:grpSp>
              <p:sp>
                <p:nvSpPr>
                  <p:cNvPr id="1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52525" y="804079"/>
                    <a:ext cx="266700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NZ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4</a:t>
                    </a:r>
                  </a:p>
                </p:txBody>
              </p:sp>
            </p:grpSp>
          </p:grpSp>
        </p:grpSp>
      </p:grp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04105"/>
              </p:ext>
            </p:extLst>
          </p:nvPr>
        </p:nvGraphicFramePr>
        <p:xfrm>
          <a:off x="4946649" y="1269576"/>
          <a:ext cx="5445125" cy="913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9025">
                  <a:extLst>
                    <a:ext uri="{9D8B030D-6E8A-4147-A177-3AD203B41FA5}">
                      <a16:colId xmlns:a16="http://schemas.microsoft.com/office/drawing/2014/main" xmlns="" val="1922181055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781445269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843389349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518272640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583279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x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3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4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109027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P(X=x)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0.25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0.25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0.25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>
                          <a:effectLst/>
                        </a:rPr>
                        <a:t>0.25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72744106"/>
                  </a:ext>
                </a:extLst>
              </a:tr>
            </a:tbl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530748" y="3577748"/>
            <a:ext cx="3504526" cy="3307791"/>
            <a:chOff x="3419475" y="869239"/>
            <a:chExt cx="3504526" cy="3307791"/>
          </a:xfrm>
        </p:grpSpPr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3948815" y="1793451"/>
              <a:ext cx="598334" cy="56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3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009524" y="2648006"/>
              <a:ext cx="598334" cy="564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NZ" sz="3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3419475" y="869239"/>
              <a:ext cx="3504526" cy="3307791"/>
              <a:chOff x="0" y="10160"/>
              <a:chExt cx="1562100" cy="1562100"/>
            </a:xfrm>
          </p:grpSpPr>
          <p:sp>
            <p:nvSpPr>
              <p:cNvPr id="36" name="Text Box 2"/>
              <p:cNvSpPr txBox="1">
                <a:spLocks noChangeArrowheads="1"/>
              </p:cNvSpPr>
              <p:nvPr/>
            </p:nvSpPr>
            <p:spPr bwMode="auto">
              <a:xfrm>
                <a:off x="500431" y="1110076"/>
                <a:ext cx="266700" cy="266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NZ" sz="3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0" y="10160"/>
                <a:ext cx="1562100" cy="1562100"/>
                <a:chOff x="0" y="10160"/>
                <a:chExt cx="1562100" cy="1562100"/>
              </a:xfrm>
            </p:grpSpPr>
            <p:sp>
              <p:nvSpPr>
                <p:cNvPr id="3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24280" y="1103386"/>
                  <a:ext cx="266700" cy="26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NZ" sz="32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1</a:t>
                  </a:r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0" y="10160"/>
                  <a:ext cx="1562100" cy="1562100"/>
                  <a:chOff x="0" y="10160"/>
                  <a:chExt cx="1562100" cy="1562100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0" y="10160"/>
                    <a:ext cx="1562100" cy="1562100"/>
                    <a:chOff x="0" y="10160"/>
                    <a:chExt cx="1562100" cy="1562100"/>
                  </a:xfrm>
                </p:grpSpPr>
                <p:sp>
                  <p:nvSpPr>
                    <p:cNvPr id="42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92389" y="161290"/>
                      <a:ext cx="266700" cy="2667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NZ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p:txBody>
                </p:sp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0" y="10160"/>
                      <a:ext cx="1562100" cy="1562100"/>
                      <a:chOff x="0" y="10160"/>
                      <a:chExt cx="1562100" cy="1562100"/>
                    </a:xfrm>
                  </p:grpSpPr>
                  <p:grpSp>
                    <p:nvGrpSpPr>
                      <p:cNvPr id="44" name="Group 43"/>
                      <p:cNvGrpSpPr/>
                      <p:nvPr/>
                    </p:nvGrpSpPr>
                    <p:grpSpPr>
                      <a:xfrm>
                        <a:off x="0" y="10160"/>
                        <a:ext cx="1562100" cy="1562100"/>
                        <a:chOff x="0" y="10160"/>
                        <a:chExt cx="1562100" cy="1562100"/>
                      </a:xfrm>
                    </p:grpSpPr>
                    <p:grpSp>
                      <p:nvGrpSpPr>
                        <p:cNvPr id="46" name="Group 45"/>
                        <p:cNvGrpSpPr/>
                        <p:nvPr/>
                      </p:nvGrpSpPr>
                      <p:grpSpPr>
                        <a:xfrm>
                          <a:off x="0" y="10160"/>
                          <a:ext cx="1562100" cy="1562100"/>
                          <a:chOff x="0" y="10160"/>
                          <a:chExt cx="1562100" cy="1562100"/>
                        </a:xfrm>
                      </p:grpSpPr>
                      <p:cxnSp>
                        <p:nvCxnSpPr>
                          <p:cNvPr id="48" name="Straight Connector 47"/>
                          <p:cNvCxnSpPr/>
                          <p:nvPr/>
                        </p:nvCxnSpPr>
                        <p:spPr>
                          <a:xfrm>
                            <a:off x="0" y="771525"/>
                            <a:ext cx="1562100" cy="19050"/>
                          </a:xfrm>
                          <a:prstGeom prst="line">
                            <a:avLst/>
                          </a:prstGeom>
                          <a:noFill/>
                          <a:ln w="635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grpSp>
                        <p:nvGrpSpPr>
                          <p:cNvPr id="49" name="Group 48"/>
                          <p:cNvGrpSpPr/>
                          <p:nvPr/>
                        </p:nvGrpSpPr>
                        <p:grpSpPr>
                          <a:xfrm>
                            <a:off x="0" y="10160"/>
                            <a:ext cx="1552575" cy="1562100"/>
                            <a:chOff x="0" y="10160"/>
                            <a:chExt cx="1552575" cy="1562100"/>
                          </a:xfrm>
                        </p:grpSpPr>
                        <p:sp>
                          <p:nvSpPr>
                            <p:cNvPr id="50" name="Oval 49"/>
                            <p:cNvSpPr/>
                            <p:nvPr/>
                          </p:nvSpPr>
                          <p:spPr>
                            <a:xfrm>
                              <a:off x="0" y="10160"/>
                              <a:ext cx="1552575" cy="1552575"/>
                            </a:xfrm>
                            <a:prstGeom prst="ellipse">
                              <a:avLst/>
                            </a:prstGeom>
                            <a:noFill/>
                            <a:ln w="9525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en-NZ"/>
                            </a:p>
                          </p:txBody>
                        </p:sp>
                        <p:cxnSp>
                          <p:nvCxnSpPr>
                            <p:cNvPr id="51" name="Straight Connector 50"/>
                            <p:cNvCxnSpPr/>
                            <p:nvPr/>
                          </p:nvCxnSpPr>
                          <p:spPr>
                            <a:xfrm rot="5400000">
                              <a:off x="0" y="781685"/>
                              <a:ext cx="1562100" cy="19050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  <p:cxnSp>
                          <p:nvCxnSpPr>
                            <p:cNvPr id="52" name="Straight Connector 51"/>
                            <p:cNvCxnSpPr/>
                            <p:nvPr/>
                          </p:nvCxnSpPr>
                          <p:spPr>
                            <a:xfrm>
                              <a:off x="263007" y="201016"/>
                              <a:ext cx="1042564" cy="1138980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  <p:cxnSp>
                          <p:nvCxnSpPr>
                            <p:cNvPr id="53" name="Straight Connector 52"/>
                            <p:cNvCxnSpPr/>
                            <p:nvPr/>
                          </p:nvCxnSpPr>
                          <p:spPr>
                            <a:xfrm flipV="1">
                              <a:off x="245705" y="224667"/>
                              <a:ext cx="1062199" cy="1132557"/>
                            </a:xfrm>
                            <a:prstGeom prst="line">
                              <a:avLst/>
                            </a:prstGeom>
                            <a:noFill/>
                            <a:ln w="635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</p:cxnSp>
                      </p:grpSp>
                    </p:grpSp>
                    <p:sp>
                      <p:nvSpPr>
                        <p:cNvPr id="47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8219" y="161290"/>
                          <a:ext cx="266700" cy="26670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noAutofit/>
                        </a:bodyPr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NZ" sz="3200" b="1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NZ" sz="32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45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123806" y="432936"/>
                        <a:ext cx="266700" cy="2667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noAutofit/>
                      </a:bodyPr>
                      <a:lstStyle/>
                      <a:p>
                        <a:pPr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NZ" sz="32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3</a:t>
                        </a:r>
                      </a:p>
                    </p:txBody>
                  </p:sp>
                </p:grpSp>
              </p:grpSp>
              <p:sp>
                <p:nvSpPr>
                  <p:cNvPr id="4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52525" y="804079"/>
                    <a:ext cx="266700" cy="2667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NZ" sz="3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</a:t>
                    </a:r>
                    <a:endParaRPr lang="en-NZ" sz="32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</p:grpSp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99877"/>
              </p:ext>
            </p:extLst>
          </p:nvPr>
        </p:nvGraphicFramePr>
        <p:xfrm>
          <a:off x="4946648" y="4274672"/>
          <a:ext cx="5445125" cy="913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9025">
                  <a:extLst>
                    <a:ext uri="{9D8B030D-6E8A-4147-A177-3AD203B41FA5}">
                      <a16:colId xmlns:a16="http://schemas.microsoft.com/office/drawing/2014/main" xmlns="" val="1922181055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781445269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843389349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518272640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xmlns="" val="3583279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 smtClean="0">
                          <a:effectLst/>
                        </a:rPr>
                        <a:t>y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1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2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3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>
                          <a:effectLst/>
                        </a:rPr>
                        <a:t>4</a:t>
                      </a: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109027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2800" dirty="0" smtClean="0">
                          <a:effectLst/>
                        </a:rPr>
                        <a:t>P(Y=y)</a:t>
                      </a: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N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NZ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727441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4271782" y="5205743"/>
                <a:ext cx="7107167" cy="12848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NZ" sz="3200" b="0" i="0" smtClean="0">
                          <a:latin typeface="Cambria Math" panose="02040503050406030204" pitchFamily="18" charset="0"/>
                        </a:rPr>
                        <m:t>Check</m:t>
                      </m:r>
                      <m:r>
                        <a:rPr lang="en-NZ" sz="32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NZ" sz="3200" b="0" i="0" smtClean="0">
                          <a:latin typeface="Cambria Math" panose="02040503050406030204" pitchFamily="18" charset="0"/>
                        </a:rPr>
                        <m:t>that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NZ" sz="3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NZ" sz="32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NZ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NZ" sz="32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NZ" sz="32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NZ" sz="3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NZ" sz="3200" i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NZ" sz="32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782" y="5205743"/>
                <a:ext cx="7107167" cy="12848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60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58225213"/>
              </p:ext>
            </p:extLst>
          </p:nvPr>
        </p:nvGraphicFramePr>
        <p:xfrm>
          <a:off x="200024" y="84138"/>
          <a:ext cx="5686425" cy="3811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626815586"/>
              </p:ext>
            </p:extLst>
          </p:nvPr>
        </p:nvGraphicFramePr>
        <p:xfrm>
          <a:off x="5153025" y="2933700"/>
          <a:ext cx="5829300" cy="34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039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17260" y="1077761"/>
                <a:ext cx="7715250" cy="23307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NZ" sz="400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NZ" sz="400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𝐸</m:t>
                      </m:r>
                      <m:d>
                        <m:dPr>
                          <m:ctrlP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</m:d>
                      <m:r>
                        <a:rPr lang="en-NZ" sz="4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                               </m:t>
                      </m:r>
                      <m:r>
                        <a:rPr lang="en-NZ" sz="4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NZ" sz="4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NZ" sz="4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7260" y="1077761"/>
                <a:ext cx="7715250" cy="2330703"/>
              </a:xfrm>
              <a:prstGeom prst="rect">
                <a:avLst/>
              </a:prstGeom>
              <a:blipFill>
                <a:blip r:embed="rId2"/>
                <a:stretch>
                  <a:fillRect l="-1028"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717260" y="4082534"/>
                <a:ext cx="627357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NZ" sz="4000" i="1" smtClean="0">
                          <a:latin typeface="Cambria Math" panose="02040503050406030204" pitchFamily="18" charset="0"/>
                        </a:rPr>
                        <m:t>𝑉𝑎𝑟</m:t>
                      </m:r>
                      <m:d>
                        <m:dPr>
                          <m:ctrlPr>
                            <a:rPr lang="en-NZ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NZ" sz="40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NZ" sz="4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NZ" sz="40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NZ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NZ" sz="4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NZ" sz="4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p>
                              <m:r>
                                <a:rPr lang="en-NZ" sz="4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NZ" sz="4000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NZ" sz="4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NZ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NZ" sz="4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NZ" sz="4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NZ" sz="40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NZ" sz="4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NZ" sz="40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7260" y="4082534"/>
                <a:ext cx="6273577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865551"/>
              </p:ext>
            </p:extLst>
          </p:nvPr>
        </p:nvGraphicFramePr>
        <p:xfrm>
          <a:off x="355600" y="5245413"/>
          <a:ext cx="6864350" cy="1136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870">
                  <a:extLst>
                    <a:ext uri="{9D8B030D-6E8A-4147-A177-3AD203B41FA5}">
                      <a16:colId xmlns:a16="http://schemas.microsoft.com/office/drawing/2014/main" xmlns="" val="1186090729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1539749278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3404156765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476839989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xmlns="" val="75535656"/>
                    </a:ext>
                  </a:extLst>
                </a:gridCol>
              </a:tblGrid>
              <a:tr h="5681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y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1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2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3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4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374921"/>
                  </a:ext>
                </a:extLst>
              </a:tr>
              <a:tr h="5681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P(Y=y)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0.125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0.375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>
                          <a:effectLst/>
                        </a:rPr>
                        <a:t>0.375</a:t>
                      </a:r>
                      <a:endParaRPr lang="en-NZ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NZ" sz="3200" dirty="0">
                          <a:effectLst/>
                        </a:rPr>
                        <a:t>0.125</a:t>
                      </a:r>
                      <a:endParaRPr lang="en-NZ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163963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96150" y="5279824"/>
            <a:ext cx="4895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/>
              <a:t>Calculate E(Y) and </a:t>
            </a:r>
            <a:r>
              <a:rPr lang="en-NZ" sz="3600" dirty="0" err="1" smtClean="0"/>
              <a:t>var</a:t>
            </a:r>
            <a:r>
              <a:rPr lang="en-NZ" sz="3600" dirty="0" smtClean="0"/>
              <a:t>(Y)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3379455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388" y="2151529"/>
            <a:ext cx="109055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dirty="0"/>
              <a:t>Now do the Learning Workbook p. </a:t>
            </a:r>
            <a:r>
              <a:rPr lang="en-NZ" sz="6600" dirty="0" smtClean="0"/>
              <a:t>3 </a:t>
            </a:r>
            <a:r>
              <a:rPr lang="en-NZ" sz="6600" dirty="0"/>
              <a:t>– </a:t>
            </a:r>
            <a:r>
              <a:rPr lang="en-NZ" sz="6600" dirty="0" smtClean="0"/>
              <a:t>5 </a:t>
            </a:r>
            <a:r>
              <a:rPr lang="en-NZ" sz="6600" dirty="0"/>
              <a:t>Exercise B.</a:t>
            </a:r>
          </a:p>
        </p:txBody>
      </p:sp>
    </p:spTree>
    <p:extLst>
      <p:ext uri="{BB962C8B-B14F-4D97-AF65-F5344CB8AC3E}">
        <p14:creationId xmlns:p14="http://schemas.microsoft.com/office/powerpoint/2010/main" val="4217776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104</Words>
  <Application>Microsoft Office PowerPoint</Application>
  <PresentationFormat>Widescreen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Ministry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Mark Houghton</cp:lastModifiedBy>
  <cp:revision>8</cp:revision>
  <dcterms:created xsi:type="dcterms:W3CDTF">2018-05-21T01:54:55Z</dcterms:created>
  <dcterms:modified xsi:type="dcterms:W3CDTF">2018-05-28T06:06:30Z</dcterms:modified>
</cp:coreProperties>
</file>